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8" r:id="rId4"/>
    <p:sldId id="260" r:id="rId5"/>
    <p:sldId id="267" r:id="rId6"/>
    <p:sldId id="269" r:id="rId7"/>
    <p:sldId id="259" r:id="rId8"/>
    <p:sldId id="262" r:id="rId9"/>
    <p:sldId id="272" r:id="rId10"/>
    <p:sldId id="270" r:id="rId11"/>
    <p:sldId id="274" r:id="rId12"/>
    <p:sldId id="265" r:id="rId13"/>
    <p:sldId id="263" r:id="rId14"/>
    <p:sldId id="264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3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0DB5E-18AC-432E-ADC0-F34845F2CC49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9CFBE-C779-439F-94F1-EA84332D6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73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51D4-A3A4-4D44-BE9B-F4B8919C1E05}" type="datetime1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229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A06C-B6BC-4353-B364-F2B8D8E1E254}" type="datetime1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11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CBAB-D890-493E-B409-A19039385685}" type="datetime1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69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88CA-3609-4C1B-AC7A-A9EBACAE355F}" type="datetime1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92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ABE3-3A9A-4C35-8EF2-32C1763CB6C6}" type="datetime1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68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D56D-A1DC-4A0F-85AA-AC4FCC81D389}" type="datetime1">
              <a:rPr lang="ru-RU" smtClean="0"/>
              <a:t>23.02.2025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812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19DD-38D5-4A01-9672-C3666FAC17E7}" type="datetime1">
              <a:rPr lang="ru-RU" smtClean="0"/>
              <a:t>23.02.2025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3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08612-03EA-4B30-9A55-FA8295CB3F28}" type="datetime1">
              <a:rPr lang="ru-RU" smtClean="0"/>
              <a:t>23.02.2025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203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6C04-CB87-45DA-AA00-40DC9B91F472}" type="datetime1">
              <a:rPr lang="ru-RU" smtClean="0"/>
              <a:t>23.02.2025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641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9377-C7C0-453F-A622-F78AADD4CA7B}" type="datetime1">
              <a:rPr lang="ru-RU" smtClean="0"/>
              <a:t>23.02.2025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037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12E8-826D-4BC0-9F99-575A5B0D0168}" type="datetime1">
              <a:rPr lang="ru-RU" smtClean="0"/>
              <a:t>23.02.2025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174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6B5FB-8660-4AEB-B2DE-F1B863D7FC98}" type="datetime1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DF53A-C18D-4DAB-96CF-139D43BCF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29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63053" y="1347536"/>
            <a:ext cx="7216942" cy="537410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ru-RU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Муниципальное </a:t>
            </a:r>
            <a:r>
              <a:rPr lang="ru-RU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бюджетное дошкольное образовательное учреждение детский сад  №15 «Огонёк»</a:t>
            </a:r>
            <a:br>
              <a:rPr lang="ru-RU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atin typeface="Comic Sans MS" panose="030F0702030302020204" pitchFamily="66" charset="0"/>
              </a:rPr>
              <a:t> </a:t>
            </a:r>
            <a:r>
              <a:rPr lang="ru-RU" sz="2100" b="1" dirty="0">
                <a:latin typeface="Comic Sans MS" panose="030F0702030302020204" pitchFamily="66" charset="0"/>
              </a:rPr>
              <a:t/>
            </a:r>
            <a:br>
              <a:rPr lang="ru-RU" sz="2100" b="1" dirty="0">
                <a:latin typeface="Comic Sans MS" panose="030F0702030302020204" pitchFamily="66" charset="0"/>
              </a:rPr>
            </a:br>
            <a:r>
              <a:rPr lang="ru-RU" sz="2700" dirty="0">
                <a:latin typeface="Comic Sans MS" panose="030F0702030302020204" pitchFamily="66" charset="0"/>
              </a:rPr>
              <a:t>Проект на тему:</a:t>
            </a:r>
            <a:br>
              <a:rPr lang="ru-RU" sz="2700" dirty="0">
                <a:latin typeface="Comic Sans MS" panose="030F0702030302020204" pitchFamily="66" charset="0"/>
              </a:rPr>
            </a:br>
            <a:r>
              <a:rPr lang="ru-RU" sz="2700" b="1" dirty="0">
                <a:latin typeface="Comic Sans MS" panose="030F0702030302020204" pitchFamily="66" charset="0"/>
              </a:rPr>
              <a:t>«</a:t>
            </a:r>
            <a:r>
              <a:rPr lang="ru-RU" sz="2700" b="1" dirty="0" smtClean="0">
                <a:latin typeface="Comic Sans MS" panose="030F0702030302020204" pitchFamily="66" charset="0"/>
              </a:rPr>
              <a:t>Вторая жизнь друзей-карандашей»</a:t>
            </a:r>
            <a:r>
              <a:rPr lang="ru-RU" sz="2700" b="1" dirty="0">
                <a:latin typeface="Comic Sans MS" panose="030F0702030302020204" pitchFamily="66" charset="0"/>
              </a:rPr>
              <a:t/>
            </a:r>
            <a:br>
              <a:rPr lang="ru-RU" sz="2700" b="1" dirty="0">
                <a:latin typeface="Comic Sans MS" panose="030F0702030302020204" pitchFamily="66" charset="0"/>
              </a:rPr>
            </a:br>
            <a:r>
              <a:rPr lang="ru-RU" sz="2700" dirty="0">
                <a:latin typeface="Comic Sans MS" panose="030F0702030302020204" pitchFamily="66" charset="0"/>
              </a:rPr>
              <a:t/>
            </a:r>
            <a:br>
              <a:rPr lang="ru-RU" sz="2700" dirty="0">
                <a:latin typeface="Comic Sans MS" panose="030F0702030302020204" pitchFamily="66" charset="0"/>
              </a:rPr>
            </a:br>
            <a:r>
              <a:rPr lang="ru-RU" sz="2700" dirty="0" smtClean="0">
                <a:latin typeface="Comic Sans MS" panose="030F0702030302020204" pitchFamily="66" charset="0"/>
              </a:rPr>
              <a:t/>
            </a:r>
            <a:br>
              <a:rPr lang="ru-RU" sz="2700" dirty="0" smtClean="0">
                <a:latin typeface="Comic Sans MS" panose="030F0702030302020204" pitchFamily="66" charset="0"/>
              </a:rPr>
            </a:br>
            <a:r>
              <a:rPr lang="ru-RU" sz="2700" dirty="0" smtClean="0">
                <a:latin typeface="Comic Sans MS" panose="030F0702030302020204" pitchFamily="66" charset="0"/>
              </a:rPr>
              <a:t>Проект </a:t>
            </a:r>
            <a:r>
              <a:rPr lang="ru-RU" sz="2700" dirty="0">
                <a:latin typeface="Comic Sans MS" panose="030F0702030302020204" pitchFamily="66" charset="0"/>
              </a:rPr>
              <a:t>представляют:</a:t>
            </a:r>
            <a:br>
              <a:rPr lang="ru-RU" sz="2700" dirty="0">
                <a:latin typeface="Comic Sans MS" panose="030F0702030302020204" pitchFamily="66" charset="0"/>
              </a:rPr>
            </a:br>
            <a:r>
              <a:rPr lang="ru-RU" sz="2700" dirty="0">
                <a:latin typeface="Comic Sans MS" panose="030F0702030302020204" pitchFamily="66" charset="0"/>
              </a:rPr>
              <a:t>Новичкова Полина, Дергунов Ярослав</a:t>
            </a:r>
            <a:br>
              <a:rPr lang="ru-RU" sz="2700" dirty="0">
                <a:latin typeface="Comic Sans MS" panose="030F0702030302020204" pitchFamily="66" charset="0"/>
              </a:rPr>
            </a:br>
            <a:r>
              <a:rPr lang="ru-RU" sz="2700" dirty="0">
                <a:latin typeface="Comic Sans MS" panose="030F0702030302020204" pitchFamily="66" charset="0"/>
              </a:rPr>
              <a:t/>
            </a:r>
            <a:br>
              <a:rPr lang="ru-RU" sz="2700" dirty="0">
                <a:latin typeface="Comic Sans MS" panose="030F0702030302020204" pitchFamily="66" charset="0"/>
              </a:rPr>
            </a:br>
            <a:r>
              <a:rPr lang="ru-RU" sz="2100" dirty="0">
                <a:latin typeface="Comic Sans MS" panose="030F0702030302020204" pitchFamily="66" charset="0"/>
              </a:rPr>
              <a:t/>
            </a:r>
            <a:br>
              <a:rPr lang="ru-RU" sz="2100" dirty="0">
                <a:latin typeface="Comic Sans MS" panose="030F0702030302020204" pitchFamily="66" charset="0"/>
              </a:rPr>
            </a:br>
            <a:r>
              <a:rPr lang="ru-RU" sz="2100" dirty="0" smtClean="0">
                <a:latin typeface="Comic Sans MS" panose="030F0702030302020204" pitchFamily="66" charset="0"/>
              </a:rPr>
              <a:t>Руководители </a:t>
            </a:r>
            <a:r>
              <a:rPr lang="ru-RU" sz="2100" dirty="0">
                <a:latin typeface="Comic Sans MS" panose="030F0702030302020204" pitchFamily="66" charset="0"/>
              </a:rPr>
              <a:t>проекта:</a:t>
            </a:r>
            <a:br>
              <a:rPr lang="ru-RU" sz="2100" dirty="0">
                <a:latin typeface="Comic Sans MS" panose="030F0702030302020204" pitchFamily="66" charset="0"/>
              </a:rPr>
            </a:br>
            <a:r>
              <a:rPr lang="ru-RU" sz="2100" dirty="0" smtClean="0">
                <a:latin typeface="Comic Sans MS" panose="030F0702030302020204" pitchFamily="66" charset="0"/>
              </a:rPr>
              <a:t>Ведьманова </a:t>
            </a:r>
            <a:r>
              <a:rPr lang="ru-RU" sz="2100" dirty="0">
                <a:latin typeface="Comic Sans MS" panose="030F0702030302020204" pitchFamily="66" charset="0"/>
              </a:rPr>
              <a:t>С.А</a:t>
            </a:r>
            <a:r>
              <a:rPr lang="ru-RU" sz="2100" dirty="0" smtClean="0">
                <a:latin typeface="Comic Sans MS" panose="030F0702030302020204" pitchFamily="66" charset="0"/>
              </a:rPr>
              <a:t>., Тарасова С.В.</a:t>
            </a:r>
            <a:r>
              <a:rPr lang="ru-RU" sz="2100" dirty="0">
                <a:latin typeface="Comic Sans MS" panose="030F0702030302020204" pitchFamily="66" charset="0"/>
              </a:rPr>
              <a:t/>
            </a:r>
            <a:br>
              <a:rPr lang="ru-RU" sz="2100" dirty="0">
                <a:latin typeface="Comic Sans MS" panose="030F0702030302020204" pitchFamily="66" charset="0"/>
              </a:rPr>
            </a:br>
            <a:r>
              <a:rPr lang="ru-RU" sz="2100" dirty="0" smtClean="0">
                <a:latin typeface="Comic Sans MS" panose="030F0702030302020204" pitchFamily="66" charset="0"/>
              </a:rPr>
              <a:t/>
            </a:r>
            <a:br>
              <a:rPr lang="ru-RU" sz="2100" dirty="0" smtClean="0">
                <a:latin typeface="Comic Sans MS" panose="030F0702030302020204" pitchFamily="66" charset="0"/>
              </a:rPr>
            </a:br>
            <a:r>
              <a:rPr lang="ru-RU" sz="2100" dirty="0">
                <a:latin typeface="Comic Sans MS" panose="030F0702030302020204" pitchFamily="66" charset="0"/>
              </a:rPr>
              <a:t/>
            </a:r>
            <a:br>
              <a:rPr lang="ru-RU" sz="2100" dirty="0">
                <a:latin typeface="Comic Sans MS" panose="030F0702030302020204" pitchFamily="66" charset="0"/>
              </a:rPr>
            </a:br>
            <a:r>
              <a:rPr lang="ru-RU" sz="2100" dirty="0" smtClean="0">
                <a:latin typeface="Comic Sans MS" panose="030F0702030302020204" pitchFamily="66" charset="0"/>
              </a:rPr>
              <a:t>                                                                 </a:t>
            </a:r>
            <a:r>
              <a:rPr lang="ru-RU" sz="2100" dirty="0">
                <a:latin typeface="Comic Sans MS" panose="030F0702030302020204" pitchFamily="66" charset="0"/>
              </a:rPr>
              <a:t/>
            </a:r>
            <a:br>
              <a:rPr lang="ru-RU" sz="2100" dirty="0">
                <a:latin typeface="Comic Sans MS" panose="030F0702030302020204" pitchFamily="66" charset="0"/>
              </a:rPr>
            </a:br>
            <a:r>
              <a:rPr lang="ru-RU" sz="2100" dirty="0">
                <a:latin typeface="Comic Sans MS" panose="030F0702030302020204" pitchFamily="66" charset="0"/>
              </a:rPr>
              <a:t>город Ульяновск, 2025</a:t>
            </a:r>
            <a:br>
              <a:rPr lang="ru-RU" sz="2100" dirty="0">
                <a:latin typeface="Comic Sans MS" panose="030F0702030302020204" pitchFamily="66" charset="0"/>
              </a:rPr>
            </a:br>
            <a:r>
              <a:rPr lang="ru-RU" sz="2100" dirty="0"/>
              <a:t/>
            </a:r>
            <a:br>
              <a:rPr lang="ru-RU" sz="2100" dirty="0"/>
            </a:br>
            <a:endParaRPr lang="ru-RU" sz="2100" b="1" dirty="0">
              <a:latin typeface="Comic Sans MS" panose="030F0702030302020204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7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14649" r="9951" b="12080"/>
          <a:stretch/>
        </p:blipFill>
        <p:spPr>
          <a:xfrm rot="5400000">
            <a:off x="5014052" y="2928956"/>
            <a:ext cx="3351014" cy="248652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39516" y="1435769"/>
            <a:ext cx="670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Comic Sans MS" panose="030F0702030302020204" pitchFamily="66" charset="0"/>
              </a:rPr>
              <a:t>Карандашница</a:t>
            </a:r>
            <a:r>
              <a:rPr lang="ru-RU" sz="2400" b="1" dirty="0" smtClean="0">
                <a:latin typeface="Comic Sans MS" panose="030F0702030302020204" pitchFamily="66" charset="0"/>
              </a:rPr>
              <a:t> из кусочков карандашей                 и эпоксидной смолы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/>
          <a:stretch/>
        </p:blipFill>
        <p:spPr>
          <a:xfrm rot="5400000">
            <a:off x="1312866" y="2789560"/>
            <a:ext cx="3335411" cy="2749717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43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12419" y="1195137"/>
            <a:ext cx="7442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Предметы для хранения мелочей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/>
          <a:stretch/>
        </p:blipFill>
        <p:spPr>
          <a:xfrm rot="5400000">
            <a:off x="743302" y="2197744"/>
            <a:ext cx="3499080" cy="2730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6929" y="2674083"/>
            <a:ext cx="4212697" cy="31595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/>
          <a:stretch/>
        </p:blipFill>
        <p:spPr>
          <a:xfrm rot="5400000">
            <a:off x="2831547" y="2771812"/>
            <a:ext cx="3954606" cy="33846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38363"/>
          <a:stretch/>
        </p:blipFill>
        <p:spPr>
          <a:xfrm rot="5400000">
            <a:off x="5619622" y="3360457"/>
            <a:ext cx="2437868" cy="4059412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36294" y="1475874"/>
            <a:ext cx="6962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Подарки мамам к празднику 8 Марта!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3" r="18012"/>
          <a:stretch/>
        </p:blipFill>
        <p:spPr>
          <a:xfrm rot="5400000">
            <a:off x="2832719" y="1955585"/>
            <a:ext cx="4226840" cy="4892526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43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017" y="1940701"/>
            <a:ext cx="4616969" cy="3462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6940" y="1949799"/>
            <a:ext cx="4689741" cy="3517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9952" y="3052860"/>
            <a:ext cx="4211907" cy="315893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93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83368" y="1122363"/>
            <a:ext cx="75558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Рамка из цветных карандашей                    для творческих работ детей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8656" y="1897914"/>
            <a:ext cx="2385042" cy="27421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3515" y="2821428"/>
            <a:ext cx="3595699" cy="2696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8"/>
          <a:stretch/>
        </p:blipFill>
        <p:spPr>
          <a:xfrm rot="5400000">
            <a:off x="3614098" y="3246005"/>
            <a:ext cx="3754595" cy="2763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3122" y="3502936"/>
            <a:ext cx="3681663" cy="2761247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39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32020" y="2413478"/>
            <a:ext cx="73954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     </a:t>
            </a:r>
          </a:p>
          <a:p>
            <a:r>
              <a:rPr lang="ru-RU" sz="2800" b="1" dirty="0">
                <a:latin typeface="Comic Sans MS" panose="030F0702030302020204" pitchFamily="66" charset="0"/>
              </a:rPr>
              <a:t> </a:t>
            </a:r>
            <a:r>
              <a:rPr lang="ru-RU" sz="2800" b="1" dirty="0" smtClean="0">
                <a:latin typeface="Comic Sans MS" panose="030F0702030302020204" pitchFamily="66" charset="0"/>
              </a:rPr>
              <a:t> </a:t>
            </a:r>
            <a:r>
              <a:rPr lang="ru-RU" sz="3600" b="1" dirty="0" smtClean="0">
                <a:latin typeface="Comic Sans MS" panose="030F0702030302020204" pitchFamily="66" charset="0"/>
              </a:rPr>
              <a:t>СПАСИБО ЗА ВНИМАНИЕ !!!</a:t>
            </a:r>
            <a:endParaRPr lang="ru-RU" sz="36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46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5495" y="1259305"/>
            <a:ext cx="3906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Цель проекта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r="8146"/>
          <a:stretch/>
        </p:blipFill>
        <p:spPr>
          <a:xfrm rot="5400000">
            <a:off x="701111" y="2333396"/>
            <a:ext cx="3395063" cy="2453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6286" b="15779"/>
          <a:stretch/>
        </p:blipFill>
        <p:spPr>
          <a:xfrm rot="5400000">
            <a:off x="3221832" y="3492816"/>
            <a:ext cx="3557882" cy="23093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9766" b="19434"/>
          <a:stretch/>
        </p:blipFill>
        <p:spPr>
          <a:xfrm rot="5400000">
            <a:off x="5648475" y="2566232"/>
            <a:ext cx="4002504" cy="2435091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43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29853" y="1159042"/>
            <a:ext cx="4531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Копилка  </a:t>
            </a:r>
            <a:r>
              <a:rPr lang="ru-RU" sz="2800" b="1" dirty="0">
                <a:latin typeface="Comic Sans MS" panose="030F0702030302020204" pitchFamily="66" charset="0"/>
              </a:rPr>
              <a:t>проекта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6959" r="21521"/>
          <a:stretch/>
        </p:blipFill>
        <p:spPr>
          <a:xfrm rot="4607161">
            <a:off x="2654712" y="1455511"/>
            <a:ext cx="1590840" cy="2558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8" t="8831" r="40000"/>
          <a:stretch/>
        </p:blipFill>
        <p:spPr>
          <a:xfrm rot="3779390">
            <a:off x="2889082" y="2965785"/>
            <a:ext cx="891101" cy="36177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18031" r="21286" b="9610"/>
          <a:stretch/>
        </p:blipFill>
        <p:spPr>
          <a:xfrm rot="3577728">
            <a:off x="6784759" y="1565423"/>
            <a:ext cx="1683692" cy="18338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4" t="7427" r="43508" b="2282"/>
          <a:stretch/>
        </p:blipFill>
        <p:spPr>
          <a:xfrm rot="3591984">
            <a:off x="5333956" y="1125077"/>
            <a:ext cx="729915" cy="30404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2" t="6179" r="35439" b="4776"/>
          <a:stretch/>
        </p:blipFill>
        <p:spPr>
          <a:xfrm rot="4482078">
            <a:off x="5734474" y="3259457"/>
            <a:ext cx="1378946" cy="27822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6" r="58947" b="5264"/>
          <a:stretch/>
        </p:blipFill>
        <p:spPr>
          <a:xfrm rot="929316" flipH="1">
            <a:off x="1237243" y="1496091"/>
            <a:ext cx="734692" cy="33621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2" r="49210" b="2456"/>
          <a:stretch/>
        </p:blipFill>
        <p:spPr>
          <a:xfrm rot="2384975" flipH="1">
            <a:off x="7288686" y="3604028"/>
            <a:ext cx="666124" cy="32299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 t="4211" r="51316" b="4211"/>
          <a:stretch/>
        </p:blipFill>
        <p:spPr>
          <a:xfrm rot="17062043" flipH="1">
            <a:off x="3852388" y="4535697"/>
            <a:ext cx="682995" cy="2844601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1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60295" y="1179095"/>
            <a:ext cx="4090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Comic Sans MS" panose="030F0702030302020204" pitchFamily="66" charset="0"/>
              </a:rPr>
              <a:t>Картотека проекта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6666" r="5527" b="10878"/>
          <a:stretch/>
        </p:blipFill>
        <p:spPr>
          <a:xfrm>
            <a:off x="1668378" y="1822645"/>
            <a:ext cx="6547185" cy="4634302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51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5846" y="2311819"/>
            <a:ext cx="4000498" cy="30003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5946" y="2348663"/>
            <a:ext cx="3958390" cy="296879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57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2075" y="1315452"/>
            <a:ext cx="7696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   Систематизация знаний о карандаше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t="2111" r="30761" b="3096"/>
          <a:stretch/>
        </p:blipFill>
        <p:spPr>
          <a:xfrm rot="5400000">
            <a:off x="2810922" y="1333266"/>
            <a:ext cx="4424231" cy="6296818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34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50758" y="1251057"/>
            <a:ext cx="7788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Акция по сбору цветных карандашей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3149">
            <a:off x="469085" y="3355290"/>
            <a:ext cx="3405428" cy="25540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2336">
            <a:off x="2460560" y="2379133"/>
            <a:ext cx="3437671" cy="25782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3873">
            <a:off x="3592575" y="3199095"/>
            <a:ext cx="3821947" cy="2866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4307">
            <a:off x="5330435" y="2668999"/>
            <a:ext cx="3672116" cy="275408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64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90274" y="1122362"/>
            <a:ext cx="5398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 Множество карандашей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5556" y="2210567"/>
            <a:ext cx="4718108" cy="3922295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30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02632" y="1343141"/>
            <a:ext cx="31362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Весёлая рамка для фотографий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3696" r="3604" b="3777"/>
          <a:stretch/>
        </p:blipFill>
        <p:spPr>
          <a:xfrm rot="5400000">
            <a:off x="850473" y="3382051"/>
            <a:ext cx="3609474" cy="2743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7632" y="1811203"/>
            <a:ext cx="3744496" cy="2808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4" t="16464" r="7623" b="11353"/>
          <a:stretch/>
        </p:blipFill>
        <p:spPr>
          <a:xfrm rot="5400000">
            <a:off x="5797443" y="2845165"/>
            <a:ext cx="3445071" cy="247850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411579" y="5559316"/>
            <a:ext cx="43476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Яркая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карандашница</a:t>
            </a:r>
            <a:endParaRPr lang="ru-RU" sz="24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F53A-C18D-4DAB-96CF-139D43BCF09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2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549</TotalTime>
  <Words>136</Words>
  <Application>Microsoft Office PowerPoint</Application>
  <PresentationFormat>Экран (4:3)</PresentationFormat>
  <Paragraphs>32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Times New Roman</vt:lpstr>
      <vt:lpstr>Тема Office</vt:lpstr>
      <vt:lpstr>  Муниципальное бюджетное дошкольное образовательное учреждение детский сад  №15 «Огонёк»    Проект на тему: «Вторая жизнь друзей-карандашей»   Проект представляют: Новичкова Полина, Дергунов Ярослав   Руководители проекта: Ведьманова С.А., Тарасова С.В.                                                                     город Ульяновск, 2025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детский сад  №15 «Огонёк»   Проект представляют: Новичкова Полина, Дергунов Ярослав Проект на тему: «Ненужная красавица»  Руководитель проекта: учитель-логопед Ведьманова С.А.                                                                    город Ульяновск, 2025  </dc:title>
  <dc:creator>Svetlana Vedmanova</dc:creator>
  <cp:lastModifiedBy>Svetlana Vedmanova</cp:lastModifiedBy>
  <cp:revision>31</cp:revision>
  <dcterms:created xsi:type="dcterms:W3CDTF">2025-02-03T10:40:27Z</dcterms:created>
  <dcterms:modified xsi:type="dcterms:W3CDTF">2025-02-23T14:20:42Z</dcterms:modified>
</cp:coreProperties>
</file>